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97" r:id="rId3"/>
    <p:sldId id="299" r:id="rId4"/>
    <p:sldId id="304" r:id="rId5"/>
    <p:sldId id="300" r:id="rId6"/>
    <p:sldId id="301" r:id="rId7"/>
    <p:sldId id="302" r:id="rId8"/>
    <p:sldId id="305" r:id="rId9"/>
    <p:sldId id="303" r:id="rId10"/>
    <p:sldId id="306" r:id="rId11"/>
    <p:sldId id="307" r:id="rId12"/>
    <p:sldId id="308" r:id="rId13"/>
    <p:sldId id="309" r:id="rId14"/>
    <p:sldId id="310" r:id="rId15"/>
    <p:sldId id="311" r:id="rId16"/>
    <p:sldId id="312" r:id="rId17"/>
    <p:sldId id="313" r:id="rId18"/>
    <p:sldId id="314" r:id="rId19"/>
    <p:sldId id="315" r:id="rId20"/>
    <p:sldId id="316"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9056C-401D-412D-9901-712155A5E179}" v="3" dt="2020-10-02T11:43:40.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vensson" userId="73731dfba52a00e2" providerId="LiveId" clId="{0319056C-401D-412D-9901-712155A5E179}"/>
    <pc:docChg chg="custSel modSld">
      <pc:chgData name="Daniel Svensson" userId="73731dfba52a00e2" providerId="LiveId" clId="{0319056C-401D-412D-9901-712155A5E179}" dt="2020-10-02T11:50:41.087" v="319" actId="20577"/>
      <pc:docMkLst>
        <pc:docMk/>
      </pc:docMkLst>
      <pc:sldChg chg="modSp mod">
        <pc:chgData name="Daniel Svensson" userId="73731dfba52a00e2" providerId="LiveId" clId="{0319056C-401D-412D-9901-712155A5E179}" dt="2020-10-02T11:49:51.802" v="287" actId="20577"/>
        <pc:sldMkLst>
          <pc:docMk/>
          <pc:sldMk cId="420641151" sldId="312"/>
        </pc:sldMkLst>
        <pc:spChg chg="mod">
          <ac:chgData name="Daniel Svensson" userId="73731dfba52a00e2" providerId="LiveId" clId="{0319056C-401D-412D-9901-712155A5E179}" dt="2020-10-02T11:49:51.802" v="287" actId="20577"/>
          <ac:spMkLst>
            <pc:docMk/>
            <pc:sldMk cId="420641151" sldId="312"/>
            <ac:spMk id="8" creationId="{5FB4CD5C-8B6A-4D04-907A-DF73CEF4BBE4}"/>
          </ac:spMkLst>
        </pc:spChg>
      </pc:sldChg>
      <pc:sldChg chg="modSp mod">
        <pc:chgData name="Daniel Svensson" userId="73731dfba52a00e2" providerId="LiveId" clId="{0319056C-401D-412D-9901-712155A5E179}" dt="2020-10-02T11:50:41.087" v="319" actId="20577"/>
        <pc:sldMkLst>
          <pc:docMk/>
          <pc:sldMk cId="2913437414" sldId="313"/>
        </pc:sldMkLst>
        <pc:spChg chg="mod">
          <ac:chgData name="Daniel Svensson" userId="73731dfba52a00e2" providerId="LiveId" clId="{0319056C-401D-412D-9901-712155A5E179}" dt="2020-10-02T11:50:41.087" v="319" actId="20577"/>
          <ac:spMkLst>
            <pc:docMk/>
            <pc:sldMk cId="2913437414" sldId="313"/>
            <ac:spMk id="8" creationId="{5FB4CD5C-8B6A-4D04-907A-DF73CEF4BBE4}"/>
          </ac:spMkLst>
        </pc:spChg>
      </pc:sldChg>
      <pc:sldChg chg="modSp mod">
        <pc:chgData name="Daniel Svensson" userId="73731dfba52a00e2" providerId="LiveId" clId="{0319056C-401D-412D-9901-712155A5E179}" dt="2020-10-02T11:50:15.393" v="300" actId="20577"/>
        <pc:sldMkLst>
          <pc:docMk/>
          <pc:sldMk cId="1192014901" sldId="314"/>
        </pc:sldMkLst>
        <pc:spChg chg="mod">
          <ac:chgData name="Daniel Svensson" userId="73731dfba52a00e2" providerId="LiveId" clId="{0319056C-401D-412D-9901-712155A5E179}" dt="2020-10-02T11:50:15.393" v="300" actId="20577"/>
          <ac:spMkLst>
            <pc:docMk/>
            <pc:sldMk cId="1192014901" sldId="314"/>
            <ac:spMk id="8" creationId="{5FB4CD5C-8B6A-4D04-907A-DF73CEF4BBE4}"/>
          </ac:spMkLst>
        </pc:spChg>
      </pc:sldChg>
      <pc:sldChg chg="modSp mod">
        <pc:chgData name="Daniel Svensson" userId="73731dfba52a00e2" providerId="LiveId" clId="{0319056C-401D-412D-9901-712155A5E179}" dt="2020-10-02T11:43:14.119" v="283" actId="20577"/>
        <pc:sldMkLst>
          <pc:docMk/>
          <pc:sldMk cId="4117340605" sldId="315"/>
        </pc:sldMkLst>
        <pc:spChg chg="mod">
          <ac:chgData name="Daniel Svensson" userId="73731dfba52a00e2" providerId="LiveId" clId="{0319056C-401D-412D-9901-712155A5E179}" dt="2020-10-02T11:43:14.119" v="283" actId="20577"/>
          <ac:spMkLst>
            <pc:docMk/>
            <pc:sldMk cId="4117340605" sldId="315"/>
            <ac:spMk id="8" creationId="{5FB4CD5C-8B6A-4D04-907A-DF73CEF4BBE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0C1121-B404-4C49-9D7E-14E71B9D858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97BC208-B5EC-4E94-978A-9968A7BA69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D0D90C9-9597-49AD-8CFA-88F19BD7B9DB}"/>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5" name="Platshållare för sidfot 4">
            <a:extLst>
              <a:ext uri="{FF2B5EF4-FFF2-40B4-BE49-F238E27FC236}">
                <a16:creationId xmlns:a16="http://schemas.microsoft.com/office/drawing/2014/main" id="{D4CD53C5-2766-4D66-877C-1505CB54688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30D80E-11E2-4794-9593-9371850C10B2}"/>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131801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46D5DF-48E8-4E75-A035-778974998C83}"/>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663C056-9B27-4EC5-A42C-D302E656B071}"/>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97D4148-4352-43AC-A982-5BFE9D8C2D55}"/>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5" name="Platshållare för sidfot 4">
            <a:extLst>
              <a:ext uri="{FF2B5EF4-FFF2-40B4-BE49-F238E27FC236}">
                <a16:creationId xmlns:a16="http://schemas.microsoft.com/office/drawing/2014/main" id="{B9D057A1-8B0E-4F31-9472-B43C8E60F5B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151E2B-D518-4E81-98C0-A282727FAB30}"/>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2815359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CE10F1B-AD4A-472D-912A-3107154A268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ABF42C3-9AB4-486F-B34A-BDFC51BA96DD}"/>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FC2CFC8-90F8-46B9-9325-47CC922BEA31}"/>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5" name="Platshållare för sidfot 4">
            <a:extLst>
              <a:ext uri="{FF2B5EF4-FFF2-40B4-BE49-F238E27FC236}">
                <a16:creationId xmlns:a16="http://schemas.microsoft.com/office/drawing/2014/main" id="{663E475A-A57D-4EE9-9BFD-C77786DA8E5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ADC8BAE-57A8-422A-B1A4-C2D9B5608283}"/>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323934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323BE2-390D-41D9-BF7C-466B3D8345D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AAC3A4E-2F11-4294-8D9B-4F5488FC6F1A}"/>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CD7A0E-F362-4F8C-AFA3-E8345032712A}"/>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5" name="Platshållare för sidfot 4">
            <a:extLst>
              <a:ext uri="{FF2B5EF4-FFF2-40B4-BE49-F238E27FC236}">
                <a16:creationId xmlns:a16="http://schemas.microsoft.com/office/drawing/2014/main" id="{6A2E85BE-F6E2-4D06-AE7A-ED2D336198B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EA81A77-A8AF-4584-AAE0-C3D5E1EE0C60}"/>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382335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17806E-A9E6-4A6D-91D9-3E1A3FC2EE6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D630117A-A6E2-4236-974F-A6D332E19A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B5A7821A-42B4-484B-993E-9E82C1EF8407}"/>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5" name="Platshållare för sidfot 4">
            <a:extLst>
              <a:ext uri="{FF2B5EF4-FFF2-40B4-BE49-F238E27FC236}">
                <a16:creationId xmlns:a16="http://schemas.microsoft.com/office/drawing/2014/main" id="{1C82CE76-C089-4729-9B78-4F5E02DD95E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4C9559C-7A85-46E7-891A-D98F9BBEDB28}"/>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98270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788629-6038-432A-A694-5F0120AC8A3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25088CE-6040-4D3F-BAA7-831A9637E2EC}"/>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1553D13-B130-41E3-A0AE-D3121AD02520}"/>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83D5885-9D15-4609-BCAA-0FA9F0A1E4DD}"/>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6" name="Platshållare för sidfot 5">
            <a:extLst>
              <a:ext uri="{FF2B5EF4-FFF2-40B4-BE49-F238E27FC236}">
                <a16:creationId xmlns:a16="http://schemas.microsoft.com/office/drawing/2014/main" id="{532863AB-9276-4DB5-BFC5-36790D593A7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D577CAE-3483-4589-BB6E-C4F4DD46F8B7}"/>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3074938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4D056A-0AB9-49DA-90E6-6235E4505B1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F291297-8E9F-43AF-8736-222CA6FB0C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7314301F-C222-4179-993D-393C1F85EC56}"/>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07A64BF-F098-48D4-A55F-731831942A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17A56C69-343C-472B-917D-41A814B171FA}"/>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9789C19-2E3F-46D1-917D-25340B896FAB}"/>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8" name="Platshållare för sidfot 7">
            <a:extLst>
              <a:ext uri="{FF2B5EF4-FFF2-40B4-BE49-F238E27FC236}">
                <a16:creationId xmlns:a16="http://schemas.microsoft.com/office/drawing/2014/main" id="{0BCA8653-4BEA-4E56-A04A-06271CD24AC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4254991F-6D86-420F-AB6A-16AA7FDCB798}"/>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367928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EA2044-73DF-4606-8AB3-2BE81A8D864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C2136C7-7016-48C8-9706-F3D87C6AB295}"/>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4" name="Platshållare för sidfot 3">
            <a:extLst>
              <a:ext uri="{FF2B5EF4-FFF2-40B4-BE49-F238E27FC236}">
                <a16:creationId xmlns:a16="http://schemas.microsoft.com/office/drawing/2014/main" id="{113A7621-A260-4448-8FF3-ECBA566B48E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3EC8389-E275-4530-8D40-11BFB175B5A4}"/>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55236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702CC49-7F05-4AD8-9B7D-33BE2CFABB98}"/>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3" name="Platshållare för sidfot 2">
            <a:extLst>
              <a:ext uri="{FF2B5EF4-FFF2-40B4-BE49-F238E27FC236}">
                <a16:creationId xmlns:a16="http://schemas.microsoft.com/office/drawing/2014/main" id="{D82CB700-B102-40F4-BBF4-3D3465F049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7F80103-5ABE-465F-9804-424B61754956}"/>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269289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3887CA-486C-49CD-A9B7-C140CE14F35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95BCAEF-8D05-42FE-8460-3A997F1E1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C731BD6-8206-459B-BA23-389E1B377C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755FE3A-8EE5-4D28-9CB0-83CA6A106923}"/>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6" name="Platshållare för sidfot 5">
            <a:extLst>
              <a:ext uri="{FF2B5EF4-FFF2-40B4-BE49-F238E27FC236}">
                <a16:creationId xmlns:a16="http://schemas.microsoft.com/office/drawing/2014/main" id="{F44C91AA-3B59-4F6E-955B-F263BEA276C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1AC35F3-1F8A-43AF-A0A6-87685C994405}"/>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422709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239B92-630F-499A-96B7-475C95D63D1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A76614A-C0F4-40B9-B273-A42E7AD5E2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4382418-C593-484E-BA1A-05BB3CEE2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82171706-128E-4CC3-BE74-45F99CDC49B6}"/>
              </a:ext>
            </a:extLst>
          </p:cNvPr>
          <p:cNvSpPr>
            <a:spLocks noGrp="1"/>
          </p:cNvSpPr>
          <p:nvPr>
            <p:ph type="dt" sz="half" idx="10"/>
          </p:nvPr>
        </p:nvSpPr>
        <p:spPr/>
        <p:txBody>
          <a:bodyPr/>
          <a:lstStyle/>
          <a:p>
            <a:fld id="{D4F966B0-209A-41B3-B50D-72F3443ED2A2}" type="datetimeFigureOut">
              <a:rPr lang="sv-SE" smtClean="0"/>
              <a:t>2020-10-02</a:t>
            </a:fld>
            <a:endParaRPr lang="sv-SE"/>
          </a:p>
        </p:txBody>
      </p:sp>
      <p:sp>
        <p:nvSpPr>
          <p:cNvPr id="6" name="Platshållare för sidfot 5">
            <a:extLst>
              <a:ext uri="{FF2B5EF4-FFF2-40B4-BE49-F238E27FC236}">
                <a16:creationId xmlns:a16="http://schemas.microsoft.com/office/drawing/2014/main" id="{ACADB306-1F27-4EF4-B53F-68016384B18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0BF67D7-4716-4F21-88D1-98E3C900108D}"/>
              </a:ext>
            </a:extLst>
          </p:cNvPr>
          <p:cNvSpPr>
            <a:spLocks noGrp="1"/>
          </p:cNvSpPr>
          <p:nvPr>
            <p:ph type="sldNum" sz="quarter" idx="12"/>
          </p:nvPr>
        </p:nvSpPr>
        <p:spPr/>
        <p:txBody>
          <a:bodyPr/>
          <a:lstStyle/>
          <a:p>
            <a:fld id="{9DCF1EFF-A058-42E9-A6B9-911056C1BB7A}" type="slidenum">
              <a:rPr lang="sv-SE" smtClean="0"/>
              <a:t>‹#›</a:t>
            </a:fld>
            <a:endParaRPr lang="sv-SE"/>
          </a:p>
        </p:txBody>
      </p:sp>
    </p:spTree>
    <p:extLst>
      <p:ext uri="{BB962C8B-B14F-4D97-AF65-F5344CB8AC3E}">
        <p14:creationId xmlns:p14="http://schemas.microsoft.com/office/powerpoint/2010/main" val="244375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50AFF6D-F95C-4F47-99F5-3F8F23B52B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13D70B6-0DAC-4A95-94FF-E4A4F59CCD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F668302-1015-4B49-A593-C845CFF7F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966B0-209A-41B3-B50D-72F3443ED2A2}" type="datetimeFigureOut">
              <a:rPr lang="sv-SE" smtClean="0"/>
              <a:t>2020-10-02</a:t>
            </a:fld>
            <a:endParaRPr lang="sv-SE"/>
          </a:p>
        </p:txBody>
      </p:sp>
      <p:sp>
        <p:nvSpPr>
          <p:cNvPr id="5" name="Platshållare för sidfot 4">
            <a:extLst>
              <a:ext uri="{FF2B5EF4-FFF2-40B4-BE49-F238E27FC236}">
                <a16:creationId xmlns:a16="http://schemas.microsoft.com/office/drawing/2014/main" id="{B6D0C47C-4487-46A0-99A3-1CE7ACA320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8BC66101-2EE3-482F-8B89-3364628B49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F1EFF-A058-42E9-A6B9-911056C1BB7A}" type="slidenum">
              <a:rPr lang="sv-SE" smtClean="0"/>
              <a:t>‹#›</a:t>
            </a:fld>
            <a:endParaRPr lang="sv-SE"/>
          </a:p>
        </p:txBody>
      </p:sp>
    </p:spTree>
    <p:extLst>
      <p:ext uri="{BB962C8B-B14F-4D97-AF65-F5344CB8AC3E}">
        <p14:creationId xmlns:p14="http://schemas.microsoft.com/office/powerpoint/2010/main" val="572095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834" r="-2275"/>
          <a:stretch/>
        </p:blipFill>
        <p:spPr>
          <a:xfrm>
            <a:off x="934720" y="483924"/>
            <a:ext cx="10464800" cy="6089596"/>
          </a:xfrm>
          <a:prstGeom prst="rect">
            <a:avLst/>
          </a:prstGeom>
          <a:ln>
            <a:noFill/>
          </a:ln>
          <a:effectLst>
            <a:softEdge rad="112500"/>
          </a:effectLst>
        </p:spPr>
      </p:pic>
    </p:spTree>
    <p:extLst>
      <p:ext uri="{BB962C8B-B14F-4D97-AF65-F5344CB8AC3E}">
        <p14:creationId xmlns:p14="http://schemas.microsoft.com/office/powerpoint/2010/main" val="1403972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1850150" y="2705725"/>
            <a:ext cx="4245850"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800" dirty="0" err="1">
                <a:solidFill>
                  <a:prstClr val="white"/>
                </a:solidFill>
                <a:latin typeface="Source Sans Pro" panose="020B0503030403020204" pitchFamily="34" charset="0"/>
              </a:rPr>
              <a:t>Hinneini</a:t>
            </a:r>
            <a:r>
              <a:rPr lang="sv-SE" sz="8800" dirty="0">
                <a:solidFill>
                  <a:prstClr val="white"/>
                </a:solidFill>
                <a:latin typeface="Source Sans Pro" panose="020B0503030403020204" pitchFamily="34" charset="0"/>
              </a:rPr>
              <a:t> </a:t>
            </a:r>
            <a:endParaRPr kumimoji="0" lang="sv-SE" sz="6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142037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Bröderna såg Josef på långt håll, och innan han kom fram till dem började de smida planer på att döda honom. De sade till varandra: ”Titta, där har vi vår drömmare! Kom så dödar vi honom! Vi kastar honom i en brunn och säger att han har blivit uppäten av ett vilddjur. Då får vi se vad det blir av hans drömmar!”</a:t>
            </a: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2708925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När Josef kom fram till sina bröder slet de av honom hans dräkt, den fotsida dräkt som han hade på sig. 24Sedan tog de honom och kastade honom i brunnen.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8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Juda sade då till sina bröder: ”Vad har vi för glädje av att döda vår bror och tvingas dölja vårt brott? Kom så säljer vi honom till </a:t>
            </a:r>
            <a:r>
              <a:rPr kumimoji="0" lang="sv-SE" sz="28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ismaeliterna</a:t>
            </a: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 Då behöver inte vi bruka våld mot honom – det är ju ändå vår egen bror.” Och bröderna rättade sig efter honom.</a:t>
            </a: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4134726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5262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Några </a:t>
            </a:r>
            <a:r>
              <a:rPr kumimoji="0" lang="sv-SE" sz="28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midjanitiska</a:t>
            </a: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 köpmän som kom förbi drog upp Josef ur brunnen. De sålde Josef för tjugo siklar silver till </a:t>
            </a:r>
            <a:r>
              <a:rPr kumimoji="0" lang="sv-SE" sz="28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ismaeliterna</a:t>
            </a: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 och dessa tog med sig Josef till Egypten.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800" noProof="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Bröderna tog Josefs fotsida dräkt, slaktade en bock och doppade dräkten i blodet. Sedan skickade de dräkten till sin far och sade: ”Den här har vi hittat. Se efter om det är din sons dräkt.” Han såg på den och sade: ”Det är hans! Min son är uppäten av ett vilddjur, Josef är ihjälriven!” </a:t>
            </a: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354753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Och Jakob rev sönder sina kläder, han band </a:t>
            </a:r>
            <a:r>
              <a:rPr kumimoji="0" lang="sv-SE" sz="28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säcktyg</a:t>
            </a: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 kring höfterna och sörjde sin son under lång tid. Alla hans söner och döttrar kom för att trösta honom, men han ville inte låta sig tröstas utan sade: ”Jag skall sörja min son tills jag själv stiger ner i dödsriket.” Så begrät hans far honom.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I Egypten sålde </a:t>
            </a:r>
            <a:r>
              <a:rPr kumimoji="0" lang="sv-SE" sz="28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midjaniterna</a:t>
            </a: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 Josef till Potifar, hovman hos farao och befälhavare för livgardet.</a:t>
            </a: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1108886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834" r="-2275"/>
          <a:stretch/>
        </p:blipFill>
        <p:spPr>
          <a:xfrm>
            <a:off x="934720" y="483924"/>
            <a:ext cx="10464800" cy="6089596"/>
          </a:xfrm>
          <a:prstGeom prst="rect">
            <a:avLst/>
          </a:prstGeom>
          <a:ln>
            <a:noFill/>
          </a:ln>
          <a:effectLst>
            <a:softEdge rad="112500"/>
          </a:effectLst>
        </p:spPr>
      </p:pic>
    </p:spTree>
    <p:extLst>
      <p:ext uri="{BB962C8B-B14F-4D97-AF65-F5344CB8AC3E}">
        <p14:creationId xmlns:p14="http://schemas.microsoft.com/office/powerpoint/2010/main" val="4259619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Detta är straffet för det vi gjorde mot vår bror. Vi såg hur förtvivlad han var, han bad om förbarmande, men vi lyssnade inte på honom 				1 mos. 42:21</a:t>
            </a: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420641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56323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36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Josef och Jesus </a:t>
            </a:r>
          </a:p>
          <a:p>
            <a:pPr marR="0" lvl="0" algn="l" defTabSz="914400" rtl="0" eaLnBrk="1" fontAlgn="auto" latinLnBrk="0" hangingPunct="1">
              <a:lnSpc>
                <a:spcPct val="100000"/>
              </a:lnSpc>
              <a:spcBef>
                <a:spcPts val="0"/>
              </a:spcBef>
              <a:spcAft>
                <a:spcPts val="0"/>
              </a:spcAft>
              <a:buClrTx/>
              <a:buSzTx/>
              <a:tabLst/>
              <a:defRPr/>
            </a:pPr>
            <a:endParaRPr lang="sv-SE" sz="2800" noProof="0" dirty="0">
              <a:solidFill>
                <a:prstClr val="white"/>
              </a:solidFill>
              <a:latin typeface="Source Sans Pro" panose="020B0503030403020204" pitchFamily="34" charset="0"/>
            </a:endParaRPr>
          </a:p>
          <a:p>
            <a:pPr marL="742950" marR="0" lvl="0" indent="-742950" algn="l" defTabSz="914400" rtl="0" eaLnBrk="1" fontAlgn="auto" latinLnBrk="0" hangingPunct="1">
              <a:lnSpc>
                <a:spcPct val="100000"/>
              </a:lnSpc>
              <a:spcBef>
                <a:spcPts val="0"/>
              </a:spcBef>
              <a:spcAft>
                <a:spcPts val="0"/>
              </a:spcAft>
              <a:buClrTx/>
              <a:buSzTx/>
              <a:buAutoNum type="arabicPeriod"/>
              <a:tabLst/>
              <a:defRPr/>
            </a:pPr>
            <a:r>
              <a:rPr kumimoji="0" lang="sv-SE" sz="36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Sänd av Fadern</a:t>
            </a:r>
          </a:p>
          <a:p>
            <a:pPr marL="742950" marR="0" lvl="0" indent="-742950" algn="l" defTabSz="914400" rtl="0" eaLnBrk="1" fontAlgn="auto" latinLnBrk="0" hangingPunct="1">
              <a:lnSpc>
                <a:spcPct val="100000"/>
              </a:lnSpc>
              <a:spcBef>
                <a:spcPts val="0"/>
              </a:spcBef>
              <a:spcAft>
                <a:spcPts val="0"/>
              </a:spcAft>
              <a:buClrTx/>
              <a:buSzTx/>
              <a:buAutoNum type="arabicPeriod"/>
              <a:tabLst/>
              <a:defRPr/>
            </a:pPr>
            <a:endParaRPr lang="sv-SE" sz="3600" dirty="0">
              <a:solidFill>
                <a:prstClr val="white"/>
              </a:solidFill>
              <a:latin typeface="Source Sans Pro" panose="020B0503030403020204" pitchFamily="34" charset="0"/>
            </a:endParaRPr>
          </a:p>
          <a:p>
            <a:pPr marR="0" lvl="0" algn="ctr" defTabSz="914400" rtl="0" eaLnBrk="1" fontAlgn="auto" latinLnBrk="0" hangingPunct="1">
              <a:lnSpc>
                <a:spcPct val="100000"/>
              </a:lnSpc>
              <a:spcBef>
                <a:spcPts val="0"/>
              </a:spcBef>
              <a:spcAft>
                <a:spcPts val="0"/>
              </a:spcAft>
              <a:buClrTx/>
              <a:buSzTx/>
              <a:tabLst/>
              <a:defRPr/>
            </a:pPr>
            <a:r>
              <a:rPr kumimoji="0" lang="sv-SE" sz="36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Hinneini</a:t>
            </a:r>
            <a:endParaRPr kumimoji="0" lang="sv-SE" sz="36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lang="sv-SE" sz="3200" dirty="0">
              <a:solidFill>
                <a:prstClr val="white"/>
              </a:solidFill>
              <a:latin typeface="Source Sans Pro" panose="020B0503030403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sv-SE" sz="32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Så älskade Gud världen att han sände sin ende son för att de som tror på honom inte skall gå under utan ha evigt liv.                                   </a:t>
            </a:r>
            <a:r>
              <a:rPr kumimoji="0" lang="sv-SE" sz="32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Joh</a:t>
            </a:r>
            <a:r>
              <a:rPr kumimoji="0" lang="sv-SE" sz="32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 3:16  </a:t>
            </a:r>
          </a:p>
          <a:p>
            <a:pPr marL="514350" marR="0" lvl="0" indent="-514350" algn="l" defTabSz="914400" rtl="0" eaLnBrk="1" fontAlgn="auto" latinLnBrk="0" hangingPunct="1">
              <a:lnSpc>
                <a:spcPct val="100000"/>
              </a:lnSpc>
              <a:spcBef>
                <a:spcPts val="0"/>
              </a:spcBef>
              <a:spcAft>
                <a:spcPts val="0"/>
              </a:spcAft>
              <a:buClrTx/>
              <a:buSzTx/>
              <a:buAutoNum type="arabicPeriod"/>
              <a:tabLst/>
              <a:defRPr/>
            </a:pPr>
            <a:endPar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2913437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538609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36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Josef och Jesus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2. Sänd till sina bröder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36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0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Han kom till det som var Hans, och hans egna tog inte emot honom 	  </a:t>
            </a:r>
            <a:r>
              <a:rPr kumimoji="0" lang="sv-SE" sz="30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Joh</a:t>
            </a:r>
            <a:r>
              <a:rPr kumimoji="0" lang="sv-SE" sz="30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 1:11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30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0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Människosonen har kommit för att söka efter det som var förlorat och rädda det. 					Luk 19:10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1192014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46474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36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Josef och Jesus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8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6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3. Utstött av sina egna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36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Manteln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32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Kastad i fängelse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32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3200" dirty="0">
                <a:solidFill>
                  <a:prstClr val="white"/>
                </a:solidFill>
                <a:latin typeface="Source Sans Pro" panose="020B0503030403020204" pitchFamily="34" charset="0"/>
              </a:rPr>
              <a:t>Såld för silvermynt </a:t>
            </a: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4117340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2677656"/>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Varje bok i skriften är inspirerad av Gud och till nytta när man undervisar, vederlägger, vägleder och fostrar till ett rättfärdigt liv, så att den som tillhör Gud blir fri från sina brister och rustad för alla slags goda gärningar. 	                                            2 Tim 3:16</a:t>
            </a: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3706119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834" r="-2275"/>
          <a:stretch/>
        </p:blipFill>
        <p:spPr>
          <a:xfrm>
            <a:off x="934720" y="483924"/>
            <a:ext cx="10464800" cy="6089596"/>
          </a:xfrm>
          <a:prstGeom prst="rect">
            <a:avLst/>
          </a:prstGeom>
          <a:ln>
            <a:noFill/>
          </a:ln>
          <a:effectLst>
            <a:softEdge rad="112500"/>
          </a:effectLst>
        </p:spPr>
      </p:pic>
    </p:spTree>
    <p:extLst>
      <p:ext uri="{BB962C8B-B14F-4D97-AF65-F5344CB8AC3E}">
        <p14:creationId xmlns:p14="http://schemas.microsoft.com/office/powerpoint/2010/main" val="1618756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481263" y="481263"/>
            <a:ext cx="4395537" cy="5663089"/>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4000" b="0" i="0" u="none" strike="noStrike" kern="1200" cap="none" spc="0" normalizeH="0" baseline="0" noProof="0" dirty="0">
                <a:ln>
                  <a:noFill/>
                </a:ln>
                <a:solidFill>
                  <a:prstClr val="white"/>
                </a:solidFill>
                <a:effectLst/>
                <a:uLnTx/>
                <a:uFillTx/>
                <a:latin typeface="Source Sans Pro" panose="020B0503030403020204" pitchFamily="34" charset="0"/>
              </a:rPr>
              <a:t>1 Mos 1-11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rPr>
              <a:t>SKAPELSE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8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rPr>
              <a:t>SYNDAFALL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a:ln>
                  <a:noFill/>
                </a:ln>
                <a:solidFill>
                  <a:srgbClr val="FF0000"/>
                </a:solidFill>
                <a:effectLst/>
                <a:uLnTx/>
                <a:uFillTx/>
                <a:latin typeface="Source Sans Pro" panose="020B0503030403020204" pitchFamily="34" charset="0"/>
              </a:rPr>
              <a:t>(Guds löfte om någon som ska besegra ondskan) </a:t>
            </a:r>
            <a:r>
              <a:rPr kumimoji="0" lang="sv-SE" sz="2400" b="0" i="0" u="none" strike="noStrike" kern="1200" cap="none" spc="0" normalizeH="0" baseline="0" noProof="0" dirty="0">
                <a:ln>
                  <a:noFill/>
                </a:ln>
                <a:solidFill>
                  <a:schemeClr val="bg1"/>
                </a:solidFill>
                <a:effectLst/>
                <a:uLnTx/>
                <a:uFillTx/>
                <a:latin typeface="Source Sans Pro" panose="020B0503030403020204" pitchFamily="34" charset="0"/>
              </a:rPr>
              <a:t>1 mos 3:15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8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rPr>
              <a:t>SYNDAFLOD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8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rPr>
              <a:t>SPRÅKFÖRBISTRING vid Babels torn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solidFill>
                <a:prstClr val="white"/>
              </a:solidFill>
              <a:latin typeface="Calibri" panose="020F0502020204030204"/>
            </a:endParaRPr>
          </a:p>
        </p:txBody>
      </p:sp>
      <p:sp>
        <p:nvSpPr>
          <p:cNvPr id="2" name="textruta 1">
            <a:extLst>
              <a:ext uri="{FF2B5EF4-FFF2-40B4-BE49-F238E27FC236}">
                <a16:creationId xmlns:a16="http://schemas.microsoft.com/office/drawing/2014/main" id="{93881785-4B38-4A3C-9DA9-4D44C79AA79C}"/>
              </a:ext>
            </a:extLst>
          </p:cNvPr>
          <p:cNvSpPr txBox="1"/>
          <p:nvPr/>
        </p:nvSpPr>
        <p:spPr>
          <a:xfrm>
            <a:off x="5139851" y="481263"/>
            <a:ext cx="6185374" cy="5816977"/>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4000" b="0" i="0" u="none" strike="noStrike" kern="1200" cap="none" spc="0" normalizeH="0" baseline="0" noProof="0" dirty="0">
                <a:ln>
                  <a:noFill/>
                </a:ln>
                <a:solidFill>
                  <a:prstClr val="white"/>
                </a:solidFill>
                <a:effectLst/>
                <a:uLnTx/>
                <a:uFillTx/>
                <a:latin typeface="Source Sans Pro" panose="020B0503030403020204" pitchFamily="34" charset="0"/>
              </a:rPr>
              <a:t>1 Mos 12-50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8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rPr>
              <a:t>Abraham – Sara / Hagar  </a:t>
            </a:r>
            <a:endParaRPr lang="sv-SE" sz="28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rPr>
              <a:t>Isak – Rebecka </a:t>
            </a:r>
            <a:endParaRPr lang="sv-SE" sz="28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rPr>
              <a:t>Jakob / Israel – Rakel / Lea mm.</a:t>
            </a:r>
            <a:endParaRPr lang="sv-SE" sz="280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rPr>
              <a:t>11:e sonen </a:t>
            </a:r>
            <a:r>
              <a:rPr kumimoji="0" lang="sv-SE" sz="3600" b="0" i="0" u="none" strike="noStrike" kern="1200" cap="none" spc="0" normalizeH="0" baseline="0" noProof="0" dirty="0">
                <a:ln>
                  <a:noFill/>
                </a:ln>
                <a:solidFill>
                  <a:prstClr val="white"/>
                </a:solidFill>
                <a:effectLst/>
                <a:uLnTx/>
                <a:uFillTx/>
                <a:latin typeface="Source Sans Pro" panose="020B0503030403020204" pitchFamily="34" charset="0"/>
              </a:rPr>
              <a:t>JOSEF</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800" dirty="0">
                <a:solidFill>
                  <a:prstClr val="white"/>
                </a:solidFill>
                <a:latin typeface="Source Sans Pro" panose="020B0503030403020204" pitchFamily="34" charset="0"/>
              </a:rPr>
              <a:t>12:e sonen Benjamin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800" dirty="0">
                <a:solidFill>
                  <a:prstClr val="white"/>
                </a:solidFill>
                <a:latin typeface="Source Sans Pro" panose="020B0503030403020204" pitchFamily="34" charset="0"/>
              </a:rPr>
              <a:t>12 söner – Israels 12 stammar  </a:t>
            </a:r>
            <a:endParaRPr lang="sv-SE" sz="2800"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2800" noProof="0" dirty="0">
              <a:solidFill>
                <a:prstClr val="white"/>
              </a:solidFill>
              <a:latin typeface="Source Sans Pro" panose="020B0503030403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2500" noProof="0" dirty="0">
                <a:solidFill>
                  <a:srgbClr val="FF0000"/>
                </a:solidFill>
                <a:latin typeface="Source Sans Pro" panose="020B0503030403020204" pitchFamily="34" charset="0"/>
              </a:rPr>
              <a:t>Ni ville mig ont</a:t>
            </a:r>
            <a:r>
              <a:rPr lang="sv-SE" sz="2500" dirty="0">
                <a:solidFill>
                  <a:srgbClr val="FF0000"/>
                </a:solidFill>
                <a:latin typeface="Source Sans Pro" panose="020B0503030403020204" pitchFamily="34" charset="0"/>
              </a:rPr>
              <a:t>, men Gud har vänt det till något gott, Han ville göra det som nu har skett och därigenom bevara många människor vid liv.                       </a:t>
            </a:r>
            <a:r>
              <a:rPr kumimoji="0" lang="sv-SE" sz="2500" b="0" i="0" u="none" strike="noStrike" kern="1200" cap="none" spc="0" normalizeH="0" baseline="0" noProof="0" dirty="0">
                <a:ln>
                  <a:noFill/>
                </a:ln>
                <a:solidFill>
                  <a:prstClr val="white"/>
                </a:solidFill>
                <a:effectLst/>
                <a:uLnTx/>
                <a:uFillTx/>
                <a:latin typeface="Source Sans Pro" panose="020B0503030403020204" pitchFamily="34" charset="0"/>
              </a:rPr>
              <a:t>1 Mos 50:19 </a:t>
            </a:r>
            <a:endParaRPr kumimoji="0" lang="sv-SE" sz="2500" b="0" i="0" u="none" strike="noStrike" kern="1200" cap="none" spc="0" normalizeH="0" baseline="0" noProof="0" dirty="0">
              <a:ln>
                <a:noFill/>
              </a:ln>
              <a:solidFill>
                <a:prstClr val="white"/>
              </a:solidFill>
              <a:effectLst/>
              <a:uLnTx/>
              <a:uFillTx/>
              <a:latin typeface="Calibri" panose="020F0502020204030204"/>
            </a:endParaRPr>
          </a:p>
        </p:txBody>
      </p:sp>
    </p:spTree>
    <p:extLst>
      <p:ext uri="{BB962C8B-B14F-4D97-AF65-F5344CB8AC3E}">
        <p14:creationId xmlns:p14="http://schemas.microsoft.com/office/powerpoint/2010/main" val="229540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834" r="-2275"/>
          <a:stretch/>
        </p:blipFill>
        <p:spPr>
          <a:xfrm>
            <a:off x="934720" y="483924"/>
            <a:ext cx="10464800" cy="6089596"/>
          </a:xfrm>
          <a:prstGeom prst="rect">
            <a:avLst/>
          </a:prstGeom>
          <a:ln>
            <a:noFill/>
          </a:ln>
          <a:effectLst>
            <a:softEdge rad="112500"/>
          </a:effectLst>
        </p:spPr>
      </p:pic>
    </p:spTree>
    <p:extLst>
      <p:ext uri="{BB962C8B-B14F-4D97-AF65-F5344CB8AC3E}">
        <p14:creationId xmlns:p14="http://schemas.microsoft.com/office/powerpoint/2010/main" val="4251753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51090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Detta är berättelsen om Jakob och hans släkt. När Josef var sjutton år vallade han fåren tillsammans med sina bröder; Allt ont som berättades om dem förde han vidare till fadern. Israel älskade Josef mer än alla sina andra söner, han hade ju fått honom på gamla dagar. Han hade låtit göra en fotsid dräkt åt honom. Men när bröderna såg att deras far älskade Josef mer än alla sina andra söner greps de av hat och kunde inte tala vänligt med honom.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1866561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En gång hade Josef en dröm. När han berättade den för sina bröder blev deras hat ännu starkare. ”Hör vad jag har drömt”, sade han. ”Vi var ute på åkern och band kärvar, och min kärve reste sig och stod upprätt och era kärvar ställde sig i en ring och bugade sig för min kärve.” Då sade bröderna: ”Skall du bli kung över oss? Skall du härska över oss?” Och deras hat blev ännu starkare på grund av hans drömmar och hans prat.</a:t>
            </a: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181719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Sedan hade han en annan dröm som han berättade för sina bröder. ”Jag har haft en dröm igen”, sade han. ”Jag drömde att solen och månen och elva stjärnor bugade sig för mig.” Men när han berättade detta för sin far och sina bröder tillrättavisade fadern honom: ”Vad är det för en dröm! Skall vi komma och buga oss till jorden för dig, jag och din mor och dina bröder?” Bröderna retade sig på honom, men hans far kunde inte glömma vad han hade sagt.</a:t>
            </a: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254939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834" r="-2275"/>
          <a:stretch/>
        </p:blipFill>
        <p:spPr>
          <a:xfrm>
            <a:off x="934720" y="483924"/>
            <a:ext cx="10464800" cy="6089596"/>
          </a:xfrm>
          <a:prstGeom prst="rect">
            <a:avLst/>
          </a:prstGeom>
          <a:ln>
            <a:noFill/>
          </a:ln>
          <a:effectLst>
            <a:softEdge rad="112500"/>
          </a:effectLst>
        </p:spPr>
      </p:pic>
    </p:spTree>
    <p:extLst>
      <p:ext uri="{BB962C8B-B14F-4D97-AF65-F5344CB8AC3E}">
        <p14:creationId xmlns:p14="http://schemas.microsoft.com/office/powerpoint/2010/main" val="27738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5FB4CD5C-8B6A-4D04-907A-DF73CEF4BBE4}"/>
              </a:ext>
            </a:extLst>
          </p:cNvPr>
          <p:cNvSpPr txBox="1"/>
          <p:nvPr/>
        </p:nvSpPr>
        <p:spPr>
          <a:xfrm>
            <a:off x="622351" y="741789"/>
            <a:ext cx="6757018" cy="4401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En gång när Josefs bröder var borta och vallade faderns får vid </a:t>
            </a:r>
            <a:r>
              <a:rPr kumimoji="0" lang="sv-SE" sz="28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Shekem</a:t>
            </a: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 13sade Israel till Josef: ”Du vet att dina bröder är med fåren vid </a:t>
            </a:r>
            <a:r>
              <a:rPr kumimoji="0" lang="sv-SE" sz="2800" b="0" i="0" u="none" strike="noStrike" kern="1200" cap="none" spc="0" normalizeH="0" baseline="0" noProof="0" dirty="0" err="1">
                <a:ln>
                  <a:noFill/>
                </a:ln>
                <a:solidFill>
                  <a:prstClr val="white"/>
                </a:solidFill>
                <a:effectLst/>
                <a:uLnTx/>
                <a:uFillTx/>
                <a:latin typeface="Source Sans Pro" panose="020B0503030403020204" pitchFamily="34" charset="0"/>
                <a:ea typeface="+mn-ea"/>
                <a:cs typeface="+mn-cs"/>
              </a:rPr>
              <a:t>Shekem</a:t>
            </a:r>
            <a:r>
              <a:rPr kumimoji="0" lang="sv-SE" sz="2800" b="0" i="0" u="none" strike="noStrike" kern="1200" cap="none" spc="0" normalizeH="0" baseline="0" noProof="0" dirty="0">
                <a:ln>
                  <a:noFill/>
                </a:ln>
                <a:solidFill>
                  <a:prstClr val="white"/>
                </a:solidFill>
                <a:effectLst/>
                <a:uLnTx/>
                <a:uFillTx/>
                <a:latin typeface="Source Sans Pro" panose="020B0503030403020204" pitchFamily="34" charset="0"/>
                <a:ea typeface="+mn-ea"/>
                <a:cs typeface="+mn-cs"/>
              </a:rPr>
              <a:t>, och nu tänker jag skicka dig till dem.” – ”Ja, far”, svarade han, 14och Israel fortsatte: ”Se efter om allt är som det skall med dina bröder och med fåren och kom sedan tillbaka och berätta för mig.” Och Israel skickade i väg honom från Hebrondalen.</a:t>
            </a:r>
            <a:endParaRPr kumimoji="0" lang="sv-SE"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Bildobjekt 2" descr="En bild som visar skjorta&#10;&#10;Automatiskt genererad beskrivning">
            <a:extLst>
              <a:ext uri="{FF2B5EF4-FFF2-40B4-BE49-F238E27FC236}">
                <a16:creationId xmlns:a16="http://schemas.microsoft.com/office/drawing/2014/main" id="{8370CCF5-EC01-4005-A452-67204529D4BA}"/>
              </a:ext>
            </a:extLst>
          </p:cNvPr>
          <p:cNvPicPr>
            <a:picLocks noChangeAspect="1"/>
          </p:cNvPicPr>
          <p:nvPr/>
        </p:nvPicPr>
        <p:blipFill rotWithShape="1">
          <a:blip r:embed="rId2">
            <a:extLst>
              <a:ext uri="{28A0092B-C50C-407E-A947-70E740481C1C}">
                <a14:useLocalDpi xmlns:a14="http://schemas.microsoft.com/office/drawing/2010/main" val="0"/>
              </a:ext>
            </a:extLst>
          </a:blip>
          <a:srcRect l="23539" r="23497"/>
          <a:stretch/>
        </p:blipFill>
        <p:spPr>
          <a:xfrm>
            <a:off x="7701279" y="741789"/>
            <a:ext cx="4125427" cy="4832092"/>
          </a:xfrm>
          <a:prstGeom prst="rect">
            <a:avLst/>
          </a:prstGeom>
          <a:ln>
            <a:noFill/>
          </a:ln>
          <a:effectLst>
            <a:softEdge rad="112500"/>
          </a:effectLst>
        </p:spPr>
      </p:pic>
    </p:spTree>
    <p:extLst>
      <p:ext uri="{BB962C8B-B14F-4D97-AF65-F5344CB8AC3E}">
        <p14:creationId xmlns:p14="http://schemas.microsoft.com/office/powerpoint/2010/main" val="3953882034"/>
      </p:ext>
    </p:extLst>
  </p:cSld>
  <p:clrMapOvr>
    <a:masterClrMapping/>
  </p:clrMapOvr>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982</Words>
  <Application>Microsoft Office PowerPoint</Application>
  <PresentationFormat>Bredbild</PresentationFormat>
  <Paragraphs>60</Paragraphs>
  <Slides>20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Arial</vt:lpstr>
      <vt:lpstr>Calibri</vt:lpstr>
      <vt:lpstr>Calibri Light</vt:lpstr>
      <vt:lpstr>Source Sans Pro</vt:lpstr>
      <vt:lpstr>1_Office-tema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Daniel Svensson</dc:creator>
  <cp:lastModifiedBy>Daniel Svensson</cp:lastModifiedBy>
  <cp:revision>6</cp:revision>
  <dcterms:created xsi:type="dcterms:W3CDTF">2020-10-02T10:04:58Z</dcterms:created>
  <dcterms:modified xsi:type="dcterms:W3CDTF">2020-10-02T11:50:45Z</dcterms:modified>
</cp:coreProperties>
</file>